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6" r:id="rId9"/>
    <p:sldId id="265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2168" y="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1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3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3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7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9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7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5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7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71280-CC92-2443-87F1-A968DC7FD3D4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5D726-D5D9-DB4A-8BFE-C0C84D619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9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1.wdp"/><Relationship Id="rId12" Type="http://schemas.openxmlformats.org/officeDocument/2006/relationships/image" Target="../media/image21.jpeg"/><Relationship Id="rId13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oden_Table_Texture_by_The_Auteur_Stoc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8" name="Picture 7" descr="Boo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0231" y="1928630"/>
            <a:ext cx="2069453" cy="3010542"/>
          </a:xfrm>
          <a:prstGeom prst="rect">
            <a:avLst/>
          </a:prstGeom>
        </p:spPr>
      </p:pic>
      <p:pic>
        <p:nvPicPr>
          <p:cNvPr id="9" name="Picture 8" descr="Book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2983" y="1928630"/>
            <a:ext cx="631017" cy="3010542"/>
          </a:xfrm>
          <a:prstGeom prst="rect">
            <a:avLst/>
          </a:prstGeom>
        </p:spPr>
      </p:pic>
      <p:pic>
        <p:nvPicPr>
          <p:cNvPr id="10" name="Picture 9" descr="Book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3672" y="1756150"/>
            <a:ext cx="2257586" cy="32771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" y="313597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2"/>
                </a:solidFill>
                <a:latin typeface="Helvetica"/>
                <a:cs typeface="Helvetica"/>
              </a:rPr>
              <a:t>Japan Trip 2012</a:t>
            </a:r>
            <a:endParaRPr lang="en-US" sz="3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49315" y="5660448"/>
            <a:ext cx="736850" cy="736850"/>
          </a:xfrm>
          <a:prstGeom prst="ellipse">
            <a:avLst/>
          </a:prstGeom>
          <a:solidFill>
            <a:schemeClr val="bg2">
              <a:alpha val="6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84039" y="5660448"/>
            <a:ext cx="736850" cy="736850"/>
          </a:xfrm>
          <a:prstGeom prst="ellipse">
            <a:avLst/>
          </a:prstGeom>
          <a:solidFill>
            <a:schemeClr val="bg2">
              <a:alpha val="6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18765" y="5660448"/>
            <a:ext cx="736850" cy="736850"/>
          </a:xfrm>
          <a:prstGeom prst="ellipse">
            <a:avLst/>
          </a:prstGeom>
          <a:solidFill>
            <a:schemeClr val="bg2">
              <a:alpha val="6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76542" y="5315492"/>
            <a:ext cx="644527" cy="12003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effectLst>
                  <a:innerShdw blurRad="3175" dist="25400" dir="13500000">
                    <a:srgbClr val="000000">
                      <a:alpha val="31000"/>
                    </a:srgbClr>
                  </a:innerShdw>
                </a:effectLst>
              </a:rPr>
              <a:t>+</a:t>
            </a:r>
            <a:endParaRPr lang="en-US" sz="7200" dirty="0">
              <a:solidFill>
                <a:schemeClr val="bg1">
                  <a:lumMod val="50000"/>
                </a:schemeClr>
              </a:solidFill>
              <a:effectLst>
                <a:innerShdw blurRad="3175" dist="25400" dir="13500000">
                  <a:srgbClr val="000000">
                    <a:alpha val="31000"/>
                  </a:srgbClr>
                </a:innerShdw>
              </a:effectLst>
            </a:endParaRPr>
          </a:p>
        </p:txBody>
      </p:sp>
      <p:pic>
        <p:nvPicPr>
          <p:cNvPr id="17" name="Picture 16" descr="ic_menu_sha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9" y="5723062"/>
            <a:ext cx="611516" cy="611516"/>
          </a:xfrm>
          <a:prstGeom prst="rect">
            <a:avLst/>
          </a:prstGeom>
        </p:spPr>
      </p:pic>
      <p:pic>
        <p:nvPicPr>
          <p:cNvPr id="18" name="Picture 17" descr="ic_menu_dele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05" y="5709298"/>
            <a:ext cx="609600" cy="609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" y="1928630"/>
            <a:ext cx="2425916" cy="3010542"/>
          </a:xfrm>
          <a:prstGeom prst="rect">
            <a:avLst/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  <a:effectLst>
            <a:innerShdw blurRad="63500" dist="127000" dir="135000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6" idx="1"/>
            <a:endCxn id="16" idx="3"/>
          </p:cNvCxnSpPr>
          <p:nvPr/>
        </p:nvCxnSpPr>
        <p:spPr>
          <a:xfrm>
            <a:off x="2" y="3433901"/>
            <a:ext cx="2425916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Boo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33" y="2315156"/>
            <a:ext cx="530534" cy="771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Book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254" y="2317708"/>
            <a:ext cx="537912" cy="780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35" y="2315156"/>
            <a:ext cx="516482" cy="773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 descr="Boo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33" y="3773387"/>
            <a:ext cx="530534" cy="771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Book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254" y="3775939"/>
            <a:ext cx="537912" cy="780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35" y="3773387"/>
            <a:ext cx="516482" cy="773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93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c0319d8524ecd24240f6a7067009c3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474" y="-766579"/>
            <a:ext cx="10362382" cy="690825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-1742102" y="-309322"/>
            <a:ext cx="12687213" cy="7733060"/>
            <a:chOff x="-1742102" y="-309322"/>
            <a:chExt cx="12687213" cy="7733060"/>
          </a:xfrm>
        </p:grpSpPr>
        <p:grpSp>
          <p:nvGrpSpPr>
            <p:cNvPr id="24" name="Group 23"/>
            <p:cNvGrpSpPr/>
            <p:nvPr/>
          </p:nvGrpSpPr>
          <p:grpSpPr>
            <a:xfrm>
              <a:off x="47050" y="2409457"/>
              <a:ext cx="9139678" cy="2344342"/>
              <a:chOff x="2065945" y="-1"/>
              <a:chExt cx="9139678" cy="2344342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V="1">
                <a:off x="6764245" y="407007"/>
                <a:ext cx="4441378" cy="1937334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065945" y="407006"/>
                <a:ext cx="4694877" cy="1937335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069368" y="0"/>
                <a:ext cx="9136255" cy="0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2069368" y="0"/>
                <a:ext cx="0" cy="407007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11173061" y="-1"/>
                <a:ext cx="0" cy="407007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-1742102" y="-309322"/>
              <a:ext cx="12687213" cy="7733060"/>
              <a:chOff x="-1742102" y="-309322"/>
              <a:chExt cx="12687213" cy="773306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-895474" y="-309322"/>
                <a:ext cx="10517737" cy="2686219"/>
              </a:xfrm>
              <a:prstGeom prst="rect">
                <a:avLst/>
              </a:prstGeom>
              <a:solidFill>
                <a:schemeClr val="tx1">
                  <a:alpha val="74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-1742102" y="4737519"/>
                <a:ext cx="11742897" cy="2686219"/>
              </a:xfrm>
              <a:prstGeom prst="rect">
                <a:avLst/>
              </a:prstGeom>
              <a:solidFill>
                <a:schemeClr val="tx1">
                  <a:alpha val="74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-1725820" y="2376897"/>
                <a:ext cx="1742102" cy="2376903"/>
              </a:xfrm>
              <a:prstGeom prst="rect">
                <a:avLst/>
              </a:prstGeom>
              <a:solidFill>
                <a:schemeClr val="tx1">
                  <a:alpha val="74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203009" y="2376897"/>
                <a:ext cx="1742102" cy="2376902"/>
              </a:xfrm>
              <a:prstGeom prst="rect">
                <a:avLst/>
              </a:prstGeom>
              <a:solidFill>
                <a:schemeClr val="tx1">
                  <a:alpha val="74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/>
              <p:cNvSpPr/>
              <p:nvPr/>
            </p:nvSpPr>
            <p:spPr>
              <a:xfrm>
                <a:off x="14482" y="2817876"/>
                <a:ext cx="4730868" cy="1935922"/>
              </a:xfrm>
              <a:prstGeom prst="rtTriangle">
                <a:avLst/>
              </a:prstGeom>
              <a:solidFill>
                <a:srgbClr val="000000">
                  <a:alpha val="7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ight Triangle 29"/>
              <p:cNvSpPr/>
              <p:nvPr/>
            </p:nvSpPr>
            <p:spPr>
              <a:xfrm flipH="1">
                <a:off x="4758208" y="2817878"/>
                <a:ext cx="4461082" cy="1935922"/>
              </a:xfrm>
              <a:prstGeom prst="rtTriangle">
                <a:avLst/>
              </a:prstGeom>
              <a:solidFill>
                <a:srgbClr val="000000">
                  <a:alpha val="7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678" y="5738848"/>
            <a:ext cx="9144000" cy="1097593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194994137100576556114_text.svg.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5" y="6013245"/>
            <a:ext cx="653328" cy="548795"/>
          </a:xfrm>
          <a:prstGeom prst="rect">
            <a:avLst/>
          </a:prstGeom>
        </p:spPr>
      </p:pic>
      <p:pic>
        <p:nvPicPr>
          <p:cNvPr id="11" name="Picture 10" descr="Microphon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58" y="5888936"/>
            <a:ext cx="778015" cy="778015"/>
          </a:xfrm>
          <a:prstGeom prst="rect">
            <a:avLst/>
          </a:prstGeom>
        </p:spPr>
      </p:pic>
      <p:pic>
        <p:nvPicPr>
          <p:cNvPr id="21" name="Picture 20" descr="Delete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80" y="5924639"/>
            <a:ext cx="763552" cy="7635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5025" y="249659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andwriting - Dakota"/>
                <a:cs typeface="Handwriting - Dakota"/>
              </a:rPr>
              <a:t>Birds fly freely</a:t>
            </a:r>
            <a:endParaRPr lang="en-US" dirty="0">
              <a:latin typeface="Handwriting - Dakota"/>
              <a:cs typeface="Handwriting - Dakota"/>
            </a:endParaRPr>
          </a:p>
        </p:txBody>
      </p:sp>
      <p:pic>
        <p:nvPicPr>
          <p:cNvPr id="10" name="Picture 9" descr="Asleep-Check-Mark-Icon-Sleep-Aid-Record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587" y="5859415"/>
            <a:ext cx="856869" cy="856869"/>
          </a:xfrm>
          <a:prstGeom prst="rect">
            <a:avLst/>
          </a:prstGeom>
        </p:spPr>
      </p:pic>
      <p:pic>
        <p:nvPicPr>
          <p:cNvPr id="9" name="Picture 8" descr="Play_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23" y="4021188"/>
            <a:ext cx="499861" cy="499861"/>
          </a:xfrm>
          <a:prstGeom prst="rect">
            <a:avLst/>
          </a:prstGeom>
        </p:spPr>
      </p:pic>
      <p:pic>
        <p:nvPicPr>
          <p:cNvPr id="38" name="Picture 37" descr="Stamp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55" y="6017197"/>
            <a:ext cx="602409" cy="602409"/>
          </a:xfrm>
          <a:prstGeom prst="rect">
            <a:avLst/>
          </a:prstGeom>
        </p:spPr>
      </p:pic>
      <p:pic>
        <p:nvPicPr>
          <p:cNvPr id="39" name="Picture 38" descr="monotone_pen_wr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92" y="5891761"/>
            <a:ext cx="840803" cy="840803"/>
          </a:xfrm>
          <a:prstGeom prst="rect">
            <a:avLst/>
          </a:prstGeom>
        </p:spPr>
      </p:pic>
      <p:pic>
        <p:nvPicPr>
          <p:cNvPr id="40" name="Picture 39" descr="bc0319d8524ecd24240f6a7067009c3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84" y="5941138"/>
            <a:ext cx="1017702" cy="678468"/>
          </a:xfrm>
          <a:prstGeom prst="rect">
            <a:avLst/>
          </a:prstGeom>
        </p:spPr>
      </p:pic>
      <p:pic>
        <p:nvPicPr>
          <p:cNvPr id="41" name="Picture 40" descr="bc0319d8524ecd24240f6a7067009c35.jpe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18" r="1"/>
          <a:stretch/>
        </p:blipFill>
        <p:spPr>
          <a:xfrm>
            <a:off x="5617058" y="5941138"/>
            <a:ext cx="690828" cy="678468"/>
          </a:xfrm>
          <a:prstGeom prst="rect">
            <a:avLst/>
          </a:prstGeom>
        </p:spPr>
      </p:pic>
      <p:pic>
        <p:nvPicPr>
          <p:cNvPr id="42" name="Picture 41" descr="bc0319d8524ecd24240f6a7067009c35.jpeg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13" r="2"/>
          <a:stretch/>
        </p:blipFill>
        <p:spPr>
          <a:xfrm>
            <a:off x="5975246" y="5941138"/>
            <a:ext cx="332639" cy="678468"/>
          </a:xfrm>
          <a:prstGeom prst="rect">
            <a:avLst/>
          </a:prstGeom>
        </p:spPr>
      </p:pic>
      <p:sp>
        <p:nvSpPr>
          <p:cNvPr id="43" name="Heart 42"/>
          <p:cNvSpPr/>
          <p:nvPr/>
        </p:nvSpPr>
        <p:spPr>
          <a:xfrm>
            <a:off x="7440566" y="2865930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art 43"/>
          <p:cNvSpPr/>
          <p:nvPr/>
        </p:nvSpPr>
        <p:spPr>
          <a:xfrm>
            <a:off x="6707906" y="3125781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art 44"/>
          <p:cNvSpPr/>
          <p:nvPr/>
        </p:nvSpPr>
        <p:spPr>
          <a:xfrm>
            <a:off x="6952126" y="2524047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4021488" y="3239744"/>
            <a:ext cx="32562" cy="195361"/>
          </a:xfrm>
          <a:custGeom>
            <a:avLst/>
            <a:gdLst>
              <a:gd name="connsiteX0" fmla="*/ 0 w 32562"/>
              <a:gd name="connsiteY0" fmla="*/ 0 h 195361"/>
              <a:gd name="connsiteX1" fmla="*/ 16281 w 32562"/>
              <a:gd name="connsiteY1" fmla="*/ 146521 h 195361"/>
              <a:gd name="connsiteX2" fmla="*/ 32562 w 32562"/>
              <a:gd name="connsiteY2" fmla="*/ 195361 h 19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62" h="195361">
                <a:moveTo>
                  <a:pt x="0" y="0"/>
                </a:moveTo>
                <a:cubicBezTo>
                  <a:pt x="5427" y="48840"/>
                  <a:pt x="8202" y="98049"/>
                  <a:pt x="16281" y="146521"/>
                </a:cubicBezTo>
                <a:cubicBezTo>
                  <a:pt x="19102" y="163448"/>
                  <a:pt x="32562" y="195361"/>
                  <a:pt x="32562" y="195361"/>
                </a:cubicBezTo>
              </a:path>
            </a:pathLst>
          </a:cu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395958" y="3288584"/>
            <a:ext cx="16284" cy="146521"/>
          </a:xfrm>
          <a:custGeom>
            <a:avLst/>
            <a:gdLst>
              <a:gd name="connsiteX0" fmla="*/ 0 w 16284"/>
              <a:gd name="connsiteY0" fmla="*/ 0 h 146521"/>
              <a:gd name="connsiteX1" fmla="*/ 16281 w 16284"/>
              <a:gd name="connsiteY1" fmla="*/ 146521 h 14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84" h="146521">
                <a:moveTo>
                  <a:pt x="0" y="0"/>
                </a:moveTo>
                <a:cubicBezTo>
                  <a:pt x="16954" y="135626"/>
                  <a:pt x="16281" y="86489"/>
                  <a:pt x="16281" y="146521"/>
                </a:cubicBezTo>
              </a:path>
            </a:pathLst>
          </a:cu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972644" y="3760707"/>
            <a:ext cx="569846" cy="113961"/>
          </a:xfrm>
          <a:custGeom>
            <a:avLst/>
            <a:gdLst>
              <a:gd name="connsiteX0" fmla="*/ 0 w 569846"/>
              <a:gd name="connsiteY0" fmla="*/ 0 h 113961"/>
              <a:gd name="connsiteX1" fmla="*/ 81406 w 569846"/>
              <a:gd name="connsiteY1" fmla="*/ 32561 h 113961"/>
              <a:gd name="connsiteX2" fmla="*/ 130250 w 569846"/>
              <a:gd name="connsiteY2" fmla="*/ 65121 h 113961"/>
              <a:gd name="connsiteX3" fmla="*/ 244220 w 569846"/>
              <a:gd name="connsiteY3" fmla="*/ 97681 h 113961"/>
              <a:gd name="connsiteX4" fmla="*/ 293064 w 569846"/>
              <a:gd name="connsiteY4" fmla="*/ 113961 h 113961"/>
              <a:gd name="connsiteX5" fmla="*/ 374470 w 569846"/>
              <a:gd name="connsiteY5" fmla="*/ 97681 h 113961"/>
              <a:gd name="connsiteX6" fmla="*/ 423314 w 569846"/>
              <a:gd name="connsiteY6" fmla="*/ 81401 h 113961"/>
              <a:gd name="connsiteX7" fmla="*/ 569846 w 569846"/>
              <a:gd name="connsiteY7" fmla="*/ 65121 h 11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846" h="113961">
                <a:moveTo>
                  <a:pt x="0" y="0"/>
                </a:moveTo>
                <a:cubicBezTo>
                  <a:pt x="27135" y="10854"/>
                  <a:pt x="55266" y="19492"/>
                  <a:pt x="81406" y="32561"/>
                </a:cubicBezTo>
                <a:cubicBezTo>
                  <a:pt x="98908" y="41311"/>
                  <a:pt x="112748" y="56371"/>
                  <a:pt x="130250" y="65121"/>
                </a:cubicBezTo>
                <a:cubicBezTo>
                  <a:pt x="156275" y="78133"/>
                  <a:pt x="219876" y="90726"/>
                  <a:pt x="244220" y="97681"/>
                </a:cubicBezTo>
                <a:cubicBezTo>
                  <a:pt x="260722" y="102395"/>
                  <a:pt x="276783" y="108534"/>
                  <a:pt x="293064" y="113961"/>
                </a:cubicBezTo>
                <a:cubicBezTo>
                  <a:pt x="320199" y="108534"/>
                  <a:pt x="347623" y="104392"/>
                  <a:pt x="374470" y="97681"/>
                </a:cubicBezTo>
                <a:cubicBezTo>
                  <a:pt x="391120" y="93519"/>
                  <a:pt x="406429" y="84471"/>
                  <a:pt x="423314" y="81401"/>
                </a:cubicBezTo>
                <a:cubicBezTo>
                  <a:pt x="516564" y="64448"/>
                  <a:pt x="515067" y="65121"/>
                  <a:pt x="569846" y="65121"/>
                </a:cubicBezTo>
              </a:path>
            </a:pathLst>
          </a:cu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6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oden_Table_Texture_by_The_Auteur_Stoc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9" name="Picture 8" descr="44z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194"/>
            <a:ext cx="9144000" cy="488995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18765" y="5315492"/>
            <a:ext cx="736850" cy="1200329"/>
            <a:chOff x="5118765" y="5315492"/>
            <a:chExt cx="736850" cy="1200329"/>
          </a:xfrm>
        </p:grpSpPr>
        <p:sp>
          <p:nvSpPr>
            <p:cNvPr id="12" name="Oval 11"/>
            <p:cNvSpPr/>
            <p:nvPr/>
          </p:nvSpPr>
          <p:spPr>
            <a:xfrm>
              <a:off x="5118765" y="5660448"/>
              <a:ext cx="736850" cy="736850"/>
            </a:xfrm>
            <a:prstGeom prst="ellipse">
              <a:avLst/>
            </a:prstGeom>
            <a:solidFill>
              <a:schemeClr val="bg2">
                <a:alpha val="6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76542" y="5315492"/>
              <a:ext cx="644527" cy="1200329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en-US" sz="7200" dirty="0" smtClean="0">
                  <a:solidFill>
                    <a:schemeClr val="bg1">
                      <a:lumMod val="50000"/>
                    </a:schemeClr>
                  </a:solidFill>
                  <a:effectLst>
                    <a:innerShdw blurRad="3175" dist="25400" dir="13500000">
                      <a:srgbClr val="000000">
                        <a:alpha val="31000"/>
                      </a:srgbClr>
                    </a:innerShdw>
                  </a:effectLst>
                </a:rPr>
                <a:t>+</a:t>
              </a:r>
              <a:endParaRPr lang="en-US" sz="7200" dirty="0">
                <a:solidFill>
                  <a:schemeClr val="bg1">
                    <a:lumMod val="50000"/>
                  </a:schemeClr>
                </a:solidFill>
                <a:effectLst>
                  <a:innerShdw blurRad="3175" dist="25400" dir="13500000">
                    <a:srgbClr val="000000">
                      <a:alpha val="31000"/>
                    </a:srgbClr>
                  </a:inn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84039" y="5660448"/>
            <a:ext cx="736850" cy="736850"/>
            <a:chOff x="4084039" y="5660448"/>
            <a:chExt cx="736850" cy="736850"/>
          </a:xfrm>
        </p:grpSpPr>
        <p:sp>
          <p:nvSpPr>
            <p:cNvPr id="11" name="Oval 10"/>
            <p:cNvSpPr/>
            <p:nvPr/>
          </p:nvSpPr>
          <p:spPr>
            <a:xfrm>
              <a:off x="4084039" y="5660448"/>
              <a:ext cx="736850" cy="736850"/>
            </a:xfrm>
            <a:prstGeom prst="ellipse">
              <a:avLst/>
            </a:prstGeom>
            <a:solidFill>
              <a:schemeClr val="bg2">
                <a:alpha val="6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ic_menu_shar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429" y="5723062"/>
              <a:ext cx="611516" cy="611516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049315" y="5660448"/>
            <a:ext cx="736850" cy="736850"/>
            <a:chOff x="3049315" y="5660448"/>
            <a:chExt cx="736850" cy="736850"/>
          </a:xfrm>
        </p:grpSpPr>
        <p:sp>
          <p:nvSpPr>
            <p:cNvPr id="10" name="Oval 9"/>
            <p:cNvSpPr/>
            <p:nvPr/>
          </p:nvSpPr>
          <p:spPr>
            <a:xfrm>
              <a:off x="3049315" y="5660448"/>
              <a:ext cx="736850" cy="736850"/>
            </a:xfrm>
            <a:prstGeom prst="ellipse">
              <a:avLst/>
            </a:prstGeom>
            <a:solidFill>
              <a:schemeClr val="bg2">
                <a:alpha val="6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ic_menu_delet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7705" y="5709298"/>
              <a:ext cx="609600" cy="609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" y="313597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2"/>
                </a:solidFill>
                <a:latin typeface="Helvetica"/>
                <a:cs typeface="Helvetica"/>
              </a:rPr>
              <a:t>Japan Trip 2012</a:t>
            </a:r>
            <a:endParaRPr lang="en-US" sz="3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3922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277811" y="243091"/>
            <a:ext cx="736850" cy="736850"/>
            <a:chOff x="10723527" y="3912189"/>
            <a:chExt cx="736850" cy="736850"/>
          </a:xfrm>
        </p:grpSpPr>
        <p:sp>
          <p:nvSpPr>
            <p:cNvPr id="6" name="Oval 5"/>
            <p:cNvSpPr/>
            <p:nvPr/>
          </p:nvSpPr>
          <p:spPr>
            <a:xfrm>
              <a:off x="10723527" y="3912189"/>
              <a:ext cx="736850" cy="736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103-map.png"/>
            <p:cNvPicPr>
              <a:picLocks noChangeAspect="1"/>
            </p:cNvPicPr>
            <p:nvPr/>
          </p:nvPicPr>
          <p:blipFill>
            <a:blip r:embed="rId2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2468" y="4077283"/>
              <a:ext cx="478163" cy="38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3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407678"/>
            <a:ext cx="9144000" cy="3982696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0" y="407678"/>
            <a:ext cx="4689022" cy="1936659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197979" y="3566021"/>
            <a:ext cx="6946021" cy="650530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97979" y="3469015"/>
            <a:ext cx="0" cy="3388985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277811" y="243091"/>
            <a:ext cx="736850" cy="736850"/>
            <a:chOff x="10723527" y="3912189"/>
            <a:chExt cx="736850" cy="736850"/>
          </a:xfrm>
        </p:grpSpPr>
        <p:sp>
          <p:nvSpPr>
            <p:cNvPr id="7" name="Oval 6"/>
            <p:cNvSpPr/>
            <p:nvPr/>
          </p:nvSpPr>
          <p:spPr>
            <a:xfrm>
              <a:off x="10723527" y="3912189"/>
              <a:ext cx="736850" cy="736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103-ma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2468" y="4077283"/>
              <a:ext cx="478163" cy="38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50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0" y="407678"/>
            <a:ext cx="9144000" cy="3982696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407678"/>
            <a:ext cx="4689022" cy="1936659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97979" y="3566021"/>
            <a:ext cx="6946021" cy="650530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7979" y="3469015"/>
            <a:ext cx="0" cy="3388985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8277811" y="243091"/>
            <a:ext cx="736850" cy="736850"/>
            <a:chOff x="10723527" y="3912189"/>
            <a:chExt cx="736850" cy="736850"/>
          </a:xfrm>
        </p:grpSpPr>
        <p:sp>
          <p:nvSpPr>
            <p:cNvPr id="16" name="Oval 15"/>
            <p:cNvSpPr/>
            <p:nvPr/>
          </p:nvSpPr>
          <p:spPr>
            <a:xfrm>
              <a:off x="10723527" y="3912189"/>
              <a:ext cx="736850" cy="736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103-ma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2468" y="4077283"/>
              <a:ext cx="478163" cy="38620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29496" y="5842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andwriting - Dakota"/>
                <a:cs typeface="Handwriting - Dakota"/>
              </a:rPr>
              <a:t>Birds fly freely</a:t>
            </a:r>
            <a:endParaRPr lang="en-US" dirty="0">
              <a:latin typeface="Handwriting - Dakota"/>
              <a:cs typeface="Handwriting - Dakota"/>
            </a:endParaRPr>
          </a:p>
        </p:txBody>
      </p:sp>
      <p:pic>
        <p:nvPicPr>
          <p:cNvPr id="15" name="Picture 14" descr="Play_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22" y="1654596"/>
            <a:ext cx="499861" cy="499861"/>
          </a:xfrm>
          <a:prstGeom prst="rect">
            <a:avLst/>
          </a:prstGeom>
        </p:spPr>
      </p:pic>
      <p:sp>
        <p:nvSpPr>
          <p:cNvPr id="17" name="Heart 16"/>
          <p:cNvSpPr/>
          <p:nvPr/>
        </p:nvSpPr>
        <p:spPr>
          <a:xfrm>
            <a:off x="7583485" y="133849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art 18"/>
          <p:cNvSpPr/>
          <p:nvPr/>
        </p:nvSpPr>
        <p:spPr>
          <a:xfrm>
            <a:off x="6606605" y="759189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art 20"/>
          <p:cNvSpPr/>
          <p:nvPr/>
        </p:nvSpPr>
        <p:spPr>
          <a:xfrm>
            <a:off x="6195958" y="157455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0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0" y="407678"/>
            <a:ext cx="9144000" cy="3982696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407678"/>
            <a:ext cx="4689022" cy="1936659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97979" y="3566021"/>
            <a:ext cx="6946021" cy="650530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7979" y="3469015"/>
            <a:ext cx="0" cy="3388985"/>
          </a:xfrm>
          <a:prstGeom prst="line">
            <a:avLst/>
          </a:prstGeom>
          <a:ln w="76200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8277811" y="243091"/>
            <a:ext cx="736850" cy="736850"/>
            <a:chOff x="10723527" y="3912189"/>
            <a:chExt cx="736850" cy="736850"/>
          </a:xfrm>
        </p:grpSpPr>
        <p:sp>
          <p:nvSpPr>
            <p:cNvPr id="16" name="Oval 15"/>
            <p:cNvSpPr/>
            <p:nvPr/>
          </p:nvSpPr>
          <p:spPr>
            <a:xfrm>
              <a:off x="10723527" y="3912189"/>
              <a:ext cx="736850" cy="736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103-map.png"/>
            <p:cNvPicPr>
              <a:picLocks noChangeAspect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2468" y="4077283"/>
              <a:ext cx="478163" cy="38620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091871" y="80277"/>
            <a:ext cx="1004634" cy="1862048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solidFill>
              <a:srgbClr val="7F7F7F"/>
            </a:solidFill>
          </a:ln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1</a:t>
            </a:r>
            <a:endParaRPr lang="en-US" sz="115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6594" y="1606967"/>
            <a:ext cx="1004634" cy="1862048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solidFill>
              <a:srgbClr val="7F7F7F"/>
            </a:solidFill>
          </a:ln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2</a:t>
            </a:r>
            <a:endParaRPr lang="en-US" sz="115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1909" y="1694975"/>
            <a:ext cx="1004634" cy="1862048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solidFill>
              <a:srgbClr val="7F7F7F"/>
            </a:solidFill>
          </a:ln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4</a:t>
            </a:r>
            <a:endParaRPr lang="en-US" sz="115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96505" y="4689838"/>
            <a:ext cx="1004634" cy="1862048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solidFill>
              <a:srgbClr val="7F7F7F"/>
            </a:solidFill>
          </a:ln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3</a:t>
            </a:r>
            <a:endParaRPr lang="en-US" sz="115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724" y="4390374"/>
            <a:ext cx="1004634" cy="1862048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solidFill>
              <a:srgbClr val="7F7F7F"/>
            </a:solidFill>
          </a:ln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5</a:t>
            </a:r>
            <a:endParaRPr lang="en-US" sz="115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5426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oden_Table_Texture_by_The_Auteur_Stoc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" y="313597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2"/>
                </a:solidFill>
                <a:latin typeface="Helvetica"/>
                <a:cs typeface="Helvetica"/>
              </a:rPr>
              <a:t>Shared</a:t>
            </a:r>
            <a:endParaRPr lang="en-US" sz="3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09305" y="1128953"/>
            <a:ext cx="7337148" cy="5205730"/>
          </a:xfrm>
          <a:prstGeom prst="rect">
            <a:avLst/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  <a:effectLst>
            <a:innerShdw blurRad="63500" dist="127000" dir="135000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09305" y="1195771"/>
            <a:ext cx="180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/>
                </a:solidFill>
                <a:latin typeface="Helvetica"/>
                <a:cs typeface="Helvetica"/>
              </a:rPr>
              <a:t>Shared By Me</a:t>
            </a:r>
            <a:endParaRPr lang="en-US" sz="1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cxnSp>
        <p:nvCxnSpPr>
          <p:cNvPr id="4" name="Straight Connector 3"/>
          <p:cNvCxnSpPr>
            <a:stCxn id="2" idx="1"/>
            <a:endCxn id="2" idx="3"/>
          </p:cNvCxnSpPr>
          <p:nvPr/>
        </p:nvCxnSpPr>
        <p:spPr>
          <a:xfrm>
            <a:off x="909305" y="3731818"/>
            <a:ext cx="7337148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9305" y="3735812"/>
            <a:ext cx="180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/>
                </a:solidFill>
                <a:latin typeface="Helvetica"/>
                <a:cs typeface="Helvetica"/>
              </a:rPr>
              <a:t>Shared With Me</a:t>
            </a:r>
            <a:endParaRPr lang="en-US" sz="1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pic>
        <p:nvPicPr>
          <p:cNvPr id="22" name="Picture 21" descr="Boo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9438" y="1534325"/>
            <a:ext cx="1056283" cy="1536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Book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607" y="1534325"/>
            <a:ext cx="1070971" cy="1554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63" y="1531772"/>
            <a:ext cx="1028305" cy="1539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909305" y="3070955"/>
            <a:ext cx="180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  <a:latin typeface="Helvetica"/>
                <a:cs typeface="Helvetica"/>
              </a:rPr>
              <a:t>Japan 2012</a:t>
            </a:r>
            <a:endParaRPr lang="en-US" sz="1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03578" y="3070955"/>
            <a:ext cx="180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  <a:latin typeface="Helvetica"/>
                <a:cs typeface="Helvetica"/>
              </a:rPr>
              <a:t>Korea 2012</a:t>
            </a:r>
            <a:endParaRPr lang="en-US" sz="1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55721" y="3070955"/>
            <a:ext cx="180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  <a:latin typeface="Helvetica"/>
                <a:cs typeface="Helvetica"/>
              </a:rPr>
              <a:t>India 2012</a:t>
            </a:r>
            <a:endParaRPr lang="en-US" sz="1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pic>
        <p:nvPicPr>
          <p:cNvPr id="41" name="Picture 40" descr="Boo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9438" y="4074366"/>
            <a:ext cx="1056283" cy="1536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 descr="Book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607" y="4074366"/>
            <a:ext cx="1070971" cy="1554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63" y="4071813"/>
            <a:ext cx="1028305" cy="1539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/>
          <p:cNvSpPr txBox="1"/>
          <p:nvPr/>
        </p:nvSpPr>
        <p:spPr>
          <a:xfrm>
            <a:off x="909305" y="5610996"/>
            <a:ext cx="180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  <a:latin typeface="Helvetica"/>
                <a:cs typeface="Helvetica"/>
              </a:rPr>
              <a:t>Japan 2012</a:t>
            </a:r>
            <a:endParaRPr lang="en-US" sz="1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03578" y="5610996"/>
            <a:ext cx="180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  <a:latin typeface="Helvetica"/>
                <a:cs typeface="Helvetica"/>
              </a:rPr>
              <a:t>Korea 2012</a:t>
            </a:r>
            <a:endParaRPr lang="en-US" sz="1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55721" y="5610996"/>
            <a:ext cx="1806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/>
                </a:solidFill>
                <a:latin typeface="Helvetica"/>
                <a:cs typeface="Helvetica"/>
              </a:rPr>
              <a:t>India 2012</a:t>
            </a:r>
            <a:endParaRPr lang="en-US" sz="16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9305" y="5824110"/>
            <a:ext cx="1806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Helvetica"/>
                <a:cs typeface="Helvetica"/>
              </a:rPr>
              <a:t>Tom Hang</a:t>
            </a:r>
            <a:endParaRPr lang="en-US" sz="1200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03578" y="5824110"/>
            <a:ext cx="1806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Helvetica"/>
                <a:cs typeface="Helvetica"/>
              </a:rPr>
              <a:t>Tim Koo</a:t>
            </a:r>
            <a:endParaRPr lang="en-US" sz="1200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855721" y="5824110"/>
            <a:ext cx="1806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Helvetica"/>
                <a:cs typeface="Helvetica"/>
              </a:rPr>
              <a:t>Steve Wong</a:t>
            </a:r>
            <a:endParaRPr lang="en-US" sz="1200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09305" y="3271009"/>
            <a:ext cx="1806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Helvetica"/>
                <a:cs typeface="Helvetica"/>
              </a:rPr>
              <a:t>Tom Hang</a:t>
            </a:r>
            <a:endParaRPr lang="en-US" sz="1200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403578" y="3271009"/>
            <a:ext cx="1806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Helvetica"/>
                <a:cs typeface="Helvetica"/>
              </a:rPr>
              <a:t>Tim Koo</a:t>
            </a:r>
            <a:endParaRPr lang="en-US" sz="1200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55721" y="3271009"/>
            <a:ext cx="1806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Helvetica"/>
                <a:cs typeface="Helvetica"/>
              </a:rPr>
              <a:t>Steve Wong</a:t>
            </a:r>
            <a:endParaRPr lang="en-US" sz="1200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16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c0319d8524ecd24240f6a7067009c3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474" y="-766579"/>
            <a:ext cx="10362382" cy="690825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-1742102" y="-309322"/>
            <a:ext cx="12687213" cy="7733060"/>
            <a:chOff x="-1742102" y="-309322"/>
            <a:chExt cx="12687213" cy="7733060"/>
          </a:xfrm>
        </p:grpSpPr>
        <p:grpSp>
          <p:nvGrpSpPr>
            <p:cNvPr id="24" name="Group 23"/>
            <p:cNvGrpSpPr/>
            <p:nvPr/>
          </p:nvGrpSpPr>
          <p:grpSpPr>
            <a:xfrm>
              <a:off x="47050" y="2409457"/>
              <a:ext cx="9139678" cy="2344342"/>
              <a:chOff x="2065945" y="-1"/>
              <a:chExt cx="9139678" cy="2344342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V="1">
                <a:off x="6764245" y="407007"/>
                <a:ext cx="4441378" cy="1937334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065945" y="407006"/>
                <a:ext cx="4694877" cy="1937335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069368" y="0"/>
                <a:ext cx="9136255" cy="0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2069368" y="0"/>
                <a:ext cx="0" cy="407007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11173061" y="-1"/>
                <a:ext cx="0" cy="407007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-1742102" y="-309322"/>
              <a:ext cx="12687213" cy="7733060"/>
              <a:chOff x="-1742102" y="-309322"/>
              <a:chExt cx="12687213" cy="773306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-895474" y="-309322"/>
                <a:ext cx="10517737" cy="26862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-1742102" y="4737519"/>
                <a:ext cx="11742897" cy="26862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-1725820" y="2376897"/>
                <a:ext cx="1742102" cy="237690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203009" y="2376897"/>
                <a:ext cx="1742102" cy="23769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/>
              <p:cNvSpPr/>
              <p:nvPr/>
            </p:nvSpPr>
            <p:spPr>
              <a:xfrm>
                <a:off x="14482" y="2817876"/>
                <a:ext cx="4730868" cy="1935922"/>
              </a:xfrm>
              <a:prstGeom prst="rtTriangl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ight Triangle 29"/>
              <p:cNvSpPr/>
              <p:nvPr/>
            </p:nvSpPr>
            <p:spPr>
              <a:xfrm flipH="1">
                <a:off x="4758208" y="2817878"/>
                <a:ext cx="4461082" cy="1935922"/>
              </a:xfrm>
              <a:prstGeom prst="rtTriangl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455025" y="249659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andwriting - Dakota"/>
                <a:cs typeface="Handwriting - Dakota"/>
              </a:rPr>
              <a:t>Birds fly freely</a:t>
            </a:r>
            <a:endParaRPr lang="en-US" dirty="0">
              <a:latin typeface="Handwriting - Dakota"/>
              <a:cs typeface="Handwriting - Dakot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298270" y="6674849"/>
            <a:ext cx="634973" cy="183151"/>
            <a:chOff x="4298270" y="6674849"/>
            <a:chExt cx="634973" cy="183151"/>
          </a:xfrm>
        </p:grpSpPr>
        <p:sp>
          <p:nvSpPr>
            <p:cNvPr id="4" name="Rectangle 3"/>
            <p:cNvSpPr/>
            <p:nvPr/>
          </p:nvSpPr>
          <p:spPr>
            <a:xfrm>
              <a:off x="4298270" y="6674849"/>
              <a:ext cx="634973" cy="18315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428523" y="6723689"/>
              <a:ext cx="4070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34394" y="6778409"/>
              <a:ext cx="4070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34394" y="6827249"/>
              <a:ext cx="4070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 descr="Play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23" y="4021188"/>
            <a:ext cx="499861" cy="499861"/>
          </a:xfrm>
          <a:prstGeom prst="rect">
            <a:avLst/>
          </a:prstGeom>
        </p:spPr>
      </p:pic>
      <p:pic>
        <p:nvPicPr>
          <p:cNvPr id="39" name="Picture 38" descr="1194986900622120592arrow07_3.svg.med.png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5" y="2817878"/>
            <a:ext cx="1117798" cy="1140845"/>
          </a:xfrm>
          <a:prstGeom prst="rect">
            <a:avLst/>
          </a:prstGeom>
        </p:spPr>
      </p:pic>
      <p:pic>
        <p:nvPicPr>
          <p:cNvPr id="40" name="Picture 39" descr="1194986900622120592arrow07_3.svg.med.png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8219" y="2817878"/>
            <a:ext cx="1117798" cy="1140845"/>
          </a:xfrm>
          <a:prstGeom prst="rect">
            <a:avLst/>
          </a:prstGeom>
        </p:spPr>
      </p:pic>
      <p:sp>
        <p:nvSpPr>
          <p:cNvPr id="41" name="Heart 40"/>
          <p:cNvSpPr/>
          <p:nvPr/>
        </p:nvSpPr>
        <p:spPr>
          <a:xfrm>
            <a:off x="7440566" y="2865930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art 41"/>
          <p:cNvSpPr/>
          <p:nvPr/>
        </p:nvSpPr>
        <p:spPr>
          <a:xfrm>
            <a:off x="6707906" y="3125781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art 42"/>
          <p:cNvSpPr/>
          <p:nvPr/>
        </p:nvSpPr>
        <p:spPr>
          <a:xfrm>
            <a:off x="6952126" y="2524047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021488" y="3239744"/>
            <a:ext cx="32562" cy="195361"/>
          </a:xfrm>
          <a:custGeom>
            <a:avLst/>
            <a:gdLst>
              <a:gd name="connsiteX0" fmla="*/ 0 w 32562"/>
              <a:gd name="connsiteY0" fmla="*/ 0 h 195361"/>
              <a:gd name="connsiteX1" fmla="*/ 16281 w 32562"/>
              <a:gd name="connsiteY1" fmla="*/ 146521 h 195361"/>
              <a:gd name="connsiteX2" fmla="*/ 32562 w 32562"/>
              <a:gd name="connsiteY2" fmla="*/ 195361 h 19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62" h="195361">
                <a:moveTo>
                  <a:pt x="0" y="0"/>
                </a:moveTo>
                <a:cubicBezTo>
                  <a:pt x="5427" y="48840"/>
                  <a:pt x="8202" y="98049"/>
                  <a:pt x="16281" y="146521"/>
                </a:cubicBezTo>
                <a:cubicBezTo>
                  <a:pt x="19102" y="163448"/>
                  <a:pt x="32562" y="195361"/>
                  <a:pt x="32562" y="195361"/>
                </a:cubicBezTo>
              </a:path>
            </a:pathLst>
          </a:cu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395958" y="3288584"/>
            <a:ext cx="16284" cy="146521"/>
          </a:xfrm>
          <a:custGeom>
            <a:avLst/>
            <a:gdLst>
              <a:gd name="connsiteX0" fmla="*/ 0 w 16284"/>
              <a:gd name="connsiteY0" fmla="*/ 0 h 146521"/>
              <a:gd name="connsiteX1" fmla="*/ 16281 w 16284"/>
              <a:gd name="connsiteY1" fmla="*/ 146521 h 14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84" h="146521">
                <a:moveTo>
                  <a:pt x="0" y="0"/>
                </a:moveTo>
                <a:cubicBezTo>
                  <a:pt x="16954" y="135626"/>
                  <a:pt x="16281" y="86489"/>
                  <a:pt x="16281" y="146521"/>
                </a:cubicBezTo>
              </a:path>
            </a:pathLst>
          </a:cu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972644" y="3760707"/>
            <a:ext cx="569846" cy="113961"/>
          </a:xfrm>
          <a:custGeom>
            <a:avLst/>
            <a:gdLst>
              <a:gd name="connsiteX0" fmla="*/ 0 w 569846"/>
              <a:gd name="connsiteY0" fmla="*/ 0 h 113961"/>
              <a:gd name="connsiteX1" fmla="*/ 81406 w 569846"/>
              <a:gd name="connsiteY1" fmla="*/ 32561 h 113961"/>
              <a:gd name="connsiteX2" fmla="*/ 130250 w 569846"/>
              <a:gd name="connsiteY2" fmla="*/ 65121 h 113961"/>
              <a:gd name="connsiteX3" fmla="*/ 244220 w 569846"/>
              <a:gd name="connsiteY3" fmla="*/ 97681 h 113961"/>
              <a:gd name="connsiteX4" fmla="*/ 293064 w 569846"/>
              <a:gd name="connsiteY4" fmla="*/ 113961 h 113961"/>
              <a:gd name="connsiteX5" fmla="*/ 374470 w 569846"/>
              <a:gd name="connsiteY5" fmla="*/ 97681 h 113961"/>
              <a:gd name="connsiteX6" fmla="*/ 423314 w 569846"/>
              <a:gd name="connsiteY6" fmla="*/ 81401 h 113961"/>
              <a:gd name="connsiteX7" fmla="*/ 569846 w 569846"/>
              <a:gd name="connsiteY7" fmla="*/ 65121 h 11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846" h="113961">
                <a:moveTo>
                  <a:pt x="0" y="0"/>
                </a:moveTo>
                <a:cubicBezTo>
                  <a:pt x="27135" y="10854"/>
                  <a:pt x="55266" y="19492"/>
                  <a:pt x="81406" y="32561"/>
                </a:cubicBezTo>
                <a:cubicBezTo>
                  <a:pt x="98908" y="41311"/>
                  <a:pt x="112748" y="56371"/>
                  <a:pt x="130250" y="65121"/>
                </a:cubicBezTo>
                <a:cubicBezTo>
                  <a:pt x="156275" y="78133"/>
                  <a:pt x="219876" y="90726"/>
                  <a:pt x="244220" y="97681"/>
                </a:cubicBezTo>
                <a:cubicBezTo>
                  <a:pt x="260722" y="102395"/>
                  <a:pt x="276783" y="108534"/>
                  <a:pt x="293064" y="113961"/>
                </a:cubicBezTo>
                <a:cubicBezTo>
                  <a:pt x="320199" y="108534"/>
                  <a:pt x="347623" y="104392"/>
                  <a:pt x="374470" y="97681"/>
                </a:cubicBezTo>
                <a:cubicBezTo>
                  <a:pt x="391120" y="93519"/>
                  <a:pt x="406429" y="84471"/>
                  <a:pt x="423314" y="81401"/>
                </a:cubicBezTo>
                <a:cubicBezTo>
                  <a:pt x="516564" y="64448"/>
                  <a:pt x="515067" y="65121"/>
                  <a:pt x="569846" y="65121"/>
                </a:cubicBezTo>
              </a:path>
            </a:pathLst>
          </a:cu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9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c0319d8524ecd24240f6a7067009c3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474" y="-766579"/>
            <a:ext cx="10362382" cy="690825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-1742102" y="-309322"/>
            <a:ext cx="12687213" cy="7733060"/>
            <a:chOff x="-1742102" y="-309322"/>
            <a:chExt cx="12687213" cy="7733060"/>
          </a:xfrm>
        </p:grpSpPr>
        <p:grpSp>
          <p:nvGrpSpPr>
            <p:cNvPr id="24" name="Group 23"/>
            <p:cNvGrpSpPr/>
            <p:nvPr/>
          </p:nvGrpSpPr>
          <p:grpSpPr>
            <a:xfrm>
              <a:off x="47050" y="2409457"/>
              <a:ext cx="9139678" cy="2344342"/>
              <a:chOff x="2065945" y="-1"/>
              <a:chExt cx="9139678" cy="2344342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V="1">
                <a:off x="6764245" y="407007"/>
                <a:ext cx="4441378" cy="1937334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065945" y="407006"/>
                <a:ext cx="4694877" cy="1937335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069368" y="0"/>
                <a:ext cx="9136255" cy="0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2069368" y="0"/>
                <a:ext cx="0" cy="407007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11173061" y="-1"/>
                <a:ext cx="0" cy="407007"/>
              </a:xfrm>
              <a:prstGeom prst="line">
                <a:avLst/>
              </a:prstGeom>
              <a:ln w="76200" cmpd="sng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-1742102" y="-309322"/>
              <a:ext cx="12687213" cy="7733060"/>
              <a:chOff x="-1742102" y="-309322"/>
              <a:chExt cx="12687213" cy="773306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-895474" y="-309322"/>
                <a:ext cx="10517737" cy="26862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-1742102" y="4737519"/>
                <a:ext cx="11742897" cy="26862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-1725820" y="2376897"/>
                <a:ext cx="1742102" cy="237690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203009" y="2376897"/>
                <a:ext cx="1742102" cy="23769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Triangle 28"/>
              <p:cNvSpPr/>
              <p:nvPr/>
            </p:nvSpPr>
            <p:spPr>
              <a:xfrm>
                <a:off x="14482" y="2817876"/>
                <a:ext cx="4730868" cy="1935922"/>
              </a:xfrm>
              <a:prstGeom prst="rtTriangl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ight Triangle 29"/>
              <p:cNvSpPr/>
              <p:nvPr/>
            </p:nvSpPr>
            <p:spPr>
              <a:xfrm flipH="1">
                <a:off x="4758208" y="2817878"/>
                <a:ext cx="4461082" cy="1935922"/>
              </a:xfrm>
              <a:prstGeom prst="rtTriangl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678" y="5738848"/>
            <a:ext cx="9144000" cy="1097593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194994137100576556114_text.svg.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5" y="6013245"/>
            <a:ext cx="653328" cy="548795"/>
          </a:xfrm>
          <a:prstGeom prst="rect">
            <a:avLst/>
          </a:prstGeom>
        </p:spPr>
      </p:pic>
      <p:pic>
        <p:nvPicPr>
          <p:cNvPr id="11" name="Picture 10" descr="Microphone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58" y="5888936"/>
            <a:ext cx="778015" cy="7780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5025" y="249659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andwriting - Dakota"/>
                <a:cs typeface="Handwriting - Dakota"/>
              </a:rPr>
              <a:t>Birds fly freely</a:t>
            </a:r>
            <a:endParaRPr lang="en-US" dirty="0">
              <a:latin typeface="Handwriting - Dakota"/>
              <a:cs typeface="Handwriting - Dakota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298270" y="5555697"/>
            <a:ext cx="634973" cy="183151"/>
            <a:chOff x="4298270" y="6674849"/>
            <a:chExt cx="634973" cy="183151"/>
          </a:xfrm>
        </p:grpSpPr>
        <p:sp>
          <p:nvSpPr>
            <p:cNvPr id="34" name="Rectangle 33"/>
            <p:cNvSpPr/>
            <p:nvPr/>
          </p:nvSpPr>
          <p:spPr>
            <a:xfrm>
              <a:off x="4298270" y="6674849"/>
              <a:ext cx="634973" cy="18315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428523" y="6723689"/>
              <a:ext cx="4070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34394" y="6778409"/>
              <a:ext cx="4070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434394" y="6827249"/>
              <a:ext cx="4070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Play_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23" y="4021188"/>
            <a:ext cx="499861" cy="499861"/>
          </a:xfrm>
          <a:prstGeom prst="rect">
            <a:avLst/>
          </a:prstGeom>
        </p:spPr>
      </p:pic>
      <p:pic>
        <p:nvPicPr>
          <p:cNvPr id="39" name="Picture 38" descr="Stamp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55" y="6017197"/>
            <a:ext cx="602409" cy="602409"/>
          </a:xfrm>
          <a:prstGeom prst="rect">
            <a:avLst/>
          </a:prstGeom>
        </p:spPr>
      </p:pic>
      <p:pic>
        <p:nvPicPr>
          <p:cNvPr id="18" name="Picture 17" descr="monotone_pen_wri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92" y="5891761"/>
            <a:ext cx="840803" cy="840803"/>
          </a:xfrm>
          <a:prstGeom prst="rect">
            <a:avLst/>
          </a:prstGeom>
        </p:spPr>
      </p:pic>
      <p:pic>
        <p:nvPicPr>
          <p:cNvPr id="40" name="Picture 39" descr="1194986900622120592arrow07_3.svg.med.png"/>
          <p:cNvPicPr>
            <a:picLocks noChangeAspect="1"/>
          </p:cNvPicPr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5" y="2817878"/>
            <a:ext cx="1117798" cy="1140845"/>
          </a:xfrm>
          <a:prstGeom prst="rect">
            <a:avLst/>
          </a:prstGeom>
        </p:spPr>
      </p:pic>
      <p:pic>
        <p:nvPicPr>
          <p:cNvPr id="41" name="Picture 40" descr="1194986900622120592arrow07_3.svg.med.png"/>
          <p:cNvPicPr>
            <a:picLocks noChangeAspect="1"/>
          </p:cNvPicPr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8219" y="2817878"/>
            <a:ext cx="1117798" cy="1140845"/>
          </a:xfrm>
          <a:prstGeom prst="rect">
            <a:avLst/>
          </a:prstGeom>
        </p:spPr>
      </p:pic>
      <p:sp>
        <p:nvSpPr>
          <p:cNvPr id="42" name="Heart 41"/>
          <p:cNvSpPr/>
          <p:nvPr/>
        </p:nvSpPr>
        <p:spPr>
          <a:xfrm>
            <a:off x="7440566" y="2865930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art 42"/>
          <p:cNvSpPr/>
          <p:nvPr/>
        </p:nvSpPr>
        <p:spPr>
          <a:xfrm>
            <a:off x="6707906" y="3125781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art 43"/>
          <p:cNvSpPr/>
          <p:nvPr/>
        </p:nvSpPr>
        <p:spPr>
          <a:xfrm>
            <a:off x="6952126" y="2524047"/>
            <a:ext cx="488440" cy="390723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021488" y="3239744"/>
            <a:ext cx="32562" cy="195361"/>
          </a:xfrm>
          <a:custGeom>
            <a:avLst/>
            <a:gdLst>
              <a:gd name="connsiteX0" fmla="*/ 0 w 32562"/>
              <a:gd name="connsiteY0" fmla="*/ 0 h 195361"/>
              <a:gd name="connsiteX1" fmla="*/ 16281 w 32562"/>
              <a:gd name="connsiteY1" fmla="*/ 146521 h 195361"/>
              <a:gd name="connsiteX2" fmla="*/ 32562 w 32562"/>
              <a:gd name="connsiteY2" fmla="*/ 195361 h 19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62" h="195361">
                <a:moveTo>
                  <a:pt x="0" y="0"/>
                </a:moveTo>
                <a:cubicBezTo>
                  <a:pt x="5427" y="48840"/>
                  <a:pt x="8202" y="98049"/>
                  <a:pt x="16281" y="146521"/>
                </a:cubicBezTo>
                <a:cubicBezTo>
                  <a:pt x="19102" y="163448"/>
                  <a:pt x="32562" y="195361"/>
                  <a:pt x="32562" y="195361"/>
                </a:cubicBezTo>
              </a:path>
            </a:pathLst>
          </a:cu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4395958" y="3288584"/>
            <a:ext cx="16284" cy="146521"/>
          </a:xfrm>
          <a:custGeom>
            <a:avLst/>
            <a:gdLst>
              <a:gd name="connsiteX0" fmla="*/ 0 w 16284"/>
              <a:gd name="connsiteY0" fmla="*/ 0 h 146521"/>
              <a:gd name="connsiteX1" fmla="*/ 16281 w 16284"/>
              <a:gd name="connsiteY1" fmla="*/ 146521 h 14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84" h="146521">
                <a:moveTo>
                  <a:pt x="0" y="0"/>
                </a:moveTo>
                <a:cubicBezTo>
                  <a:pt x="16954" y="135626"/>
                  <a:pt x="16281" y="86489"/>
                  <a:pt x="16281" y="146521"/>
                </a:cubicBezTo>
              </a:path>
            </a:pathLst>
          </a:cu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3972644" y="3760707"/>
            <a:ext cx="569846" cy="113961"/>
          </a:xfrm>
          <a:custGeom>
            <a:avLst/>
            <a:gdLst>
              <a:gd name="connsiteX0" fmla="*/ 0 w 569846"/>
              <a:gd name="connsiteY0" fmla="*/ 0 h 113961"/>
              <a:gd name="connsiteX1" fmla="*/ 81406 w 569846"/>
              <a:gd name="connsiteY1" fmla="*/ 32561 h 113961"/>
              <a:gd name="connsiteX2" fmla="*/ 130250 w 569846"/>
              <a:gd name="connsiteY2" fmla="*/ 65121 h 113961"/>
              <a:gd name="connsiteX3" fmla="*/ 244220 w 569846"/>
              <a:gd name="connsiteY3" fmla="*/ 97681 h 113961"/>
              <a:gd name="connsiteX4" fmla="*/ 293064 w 569846"/>
              <a:gd name="connsiteY4" fmla="*/ 113961 h 113961"/>
              <a:gd name="connsiteX5" fmla="*/ 374470 w 569846"/>
              <a:gd name="connsiteY5" fmla="*/ 97681 h 113961"/>
              <a:gd name="connsiteX6" fmla="*/ 423314 w 569846"/>
              <a:gd name="connsiteY6" fmla="*/ 81401 h 113961"/>
              <a:gd name="connsiteX7" fmla="*/ 569846 w 569846"/>
              <a:gd name="connsiteY7" fmla="*/ 65121 h 11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9846" h="113961">
                <a:moveTo>
                  <a:pt x="0" y="0"/>
                </a:moveTo>
                <a:cubicBezTo>
                  <a:pt x="27135" y="10854"/>
                  <a:pt x="55266" y="19492"/>
                  <a:pt x="81406" y="32561"/>
                </a:cubicBezTo>
                <a:cubicBezTo>
                  <a:pt x="98908" y="41311"/>
                  <a:pt x="112748" y="56371"/>
                  <a:pt x="130250" y="65121"/>
                </a:cubicBezTo>
                <a:cubicBezTo>
                  <a:pt x="156275" y="78133"/>
                  <a:pt x="219876" y="90726"/>
                  <a:pt x="244220" y="97681"/>
                </a:cubicBezTo>
                <a:cubicBezTo>
                  <a:pt x="260722" y="102395"/>
                  <a:pt x="276783" y="108534"/>
                  <a:pt x="293064" y="113961"/>
                </a:cubicBezTo>
                <a:cubicBezTo>
                  <a:pt x="320199" y="108534"/>
                  <a:pt x="347623" y="104392"/>
                  <a:pt x="374470" y="97681"/>
                </a:cubicBezTo>
                <a:cubicBezTo>
                  <a:pt x="391120" y="93519"/>
                  <a:pt x="406429" y="84471"/>
                  <a:pt x="423314" y="81401"/>
                </a:cubicBezTo>
                <a:cubicBezTo>
                  <a:pt x="516564" y="64448"/>
                  <a:pt x="515067" y="65121"/>
                  <a:pt x="569846" y="65121"/>
                </a:cubicBezTo>
              </a:path>
            </a:pathLst>
          </a:cu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8142395" y="6081020"/>
            <a:ext cx="698365" cy="431481"/>
            <a:chOff x="6375354" y="4103238"/>
            <a:chExt cx="3246909" cy="2038437"/>
          </a:xfrm>
        </p:grpSpPr>
        <p:sp>
          <p:nvSpPr>
            <p:cNvPr id="20" name="Rectangle 19"/>
            <p:cNvSpPr/>
            <p:nvPr/>
          </p:nvSpPr>
          <p:spPr>
            <a:xfrm>
              <a:off x="6375354" y="4103238"/>
              <a:ext cx="3246909" cy="203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endCxn id="20" idx="1"/>
            </p:cNvCxnSpPr>
            <p:nvPr/>
          </p:nvCxnSpPr>
          <p:spPr>
            <a:xfrm flipH="1">
              <a:off x="6375354" y="4103238"/>
              <a:ext cx="2811374" cy="101921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707906" y="4753800"/>
              <a:ext cx="602410" cy="138787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20" idx="2"/>
            </p:cNvCxnSpPr>
            <p:nvPr/>
          </p:nvCxnSpPr>
          <p:spPr>
            <a:xfrm>
              <a:off x="7000969" y="5391879"/>
              <a:ext cx="997840" cy="749796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20" idx="2"/>
            </p:cNvCxnSpPr>
            <p:nvPr/>
          </p:nvCxnSpPr>
          <p:spPr>
            <a:xfrm flipH="1">
              <a:off x="7998809" y="4496735"/>
              <a:ext cx="82225" cy="164494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8081035" y="4753800"/>
              <a:ext cx="1541228" cy="429859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854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56</Words>
  <Application>Microsoft Macintosh PowerPoint</Application>
  <PresentationFormat>On-screen Show (4:3)</PresentationFormat>
  <Paragraphs>28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Chan</dc:creator>
  <cp:lastModifiedBy>Victor Chan</cp:lastModifiedBy>
  <cp:revision>44</cp:revision>
  <dcterms:created xsi:type="dcterms:W3CDTF">2013-02-01T07:03:51Z</dcterms:created>
  <dcterms:modified xsi:type="dcterms:W3CDTF">2013-02-02T06:21:52Z</dcterms:modified>
</cp:coreProperties>
</file>